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58" r:id="rId5"/>
    <p:sldId id="259" r:id="rId6"/>
    <p:sldId id="260" r:id="rId7"/>
    <p:sldId id="261" r:id="rId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30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675D82-4C80-4A6E-9D9B-4EFA8710BAD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2C26FBB-69B8-41AB-9E67-290BAD767E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4CA73F8C-1187-4BD0-817A-D6F2905AB83D}"/>
              </a:ext>
            </a:extLst>
          </p:cNvPr>
          <p:cNvSpPr>
            <a:spLocks noGrp="1"/>
          </p:cNvSpPr>
          <p:nvPr>
            <p:ph type="dt" sz="half" idx="10"/>
          </p:nvPr>
        </p:nvSpPr>
        <p:spPr/>
        <p:txBody>
          <a:bodyPr/>
          <a:lstStyle/>
          <a:p>
            <a:fld id="{5C59B7AE-61B2-4F1D-9BBD-3F0C1AD2375E}" type="datetimeFigureOut">
              <a:rPr lang="de-DE" smtClean="0"/>
              <a:t>19.01.2022</a:t>
            </a:fld>
            <a:endParaRPr lang="de-DE"/>
          </a:p>
        </p:txBody>
      </p:sp>
      <p:sp>
        <p:nvSpPr>
          <p:cNvPr id="5" name="Fußzeilenplatzhalter 4">
            <a:extLst>
              <a:ext uri="{FF2B5EF4-FFF2-40B4-BE49-F238E27FC236}">
                <a16:creationId xmlns:a16="http://schemas.microsoft.com/office/drawing/2014/main" id="{A630DC6D-C696-4F1A-97E9-F32529DBFF1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C57C10F-1045-4A16-B7F1-8A532C25A9F5}"/>
              </a:ext>
            </a:extLst>
          </p:cNvPr>
          <p:cNvSpPr>
            <a:spLocks noGrp="1"/>
          </p:cNvSpPr>
          <p:nvPr>
            <p:ph type="sldNum" sz="quarter" idx="12"/>
          </p:nvPr>
        </p:nvSpPr>
        <p:spPr/>
        <p:txBody>
          <a:bodyPr/>
          <a:lstStyle/>
          <a:p>
            <a:fld id="{AED8F496-00C6-4E00-8936-ADD4D89AC496}" type="slidenum">
              <a:rPr lang="de-DE" smtClean="0"/>
              <a:t>‹Nr.›</a:t>
            </a:fld>
            <a:endParaRPr lang="de-DE"/>
          </a:p>
        </p:txBody>
      </p:sp>
    </p:spTree>
    <p:extLst>
      <p:ext uri="{BB962C8B-B14F-4D97-AF65-F5344CB8AC3E}">
        <p14:creationId xmlns:p14="http://schemas.microsoft.com/office/powerpoint/2010/main" val="1842080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CE9499-2E2B-48A4-AA4A-EE9DCA12D5A4}"/>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8702531B-C7C2-4973-BE99-9B11A05A8AFD}"/>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1CADBB8-9D57-4F68-9E12-C599D82D506B}"/>
              </a:ext>
            </a:extLst>
          </p:cNvPr>
          <p:cNvSpPr>
            <a:spLocks noGrp="1"/>
          </p:cNvSpPr>
          <p:nvPr>
            <p:ph type="dt" sz="half" idx="10"/>
          </p:nvPr>
        </p:nvSpPr>
        <p:spPr/>
        <p:txBody>
          <a:bodyPr/>
          <a:lstStyle/>
          <a:p>
            <a:fld id="{5C59B7AE-61B2-4F1D-9BBD-3F0C1AD2375E}" type="datetimeFigureOut">
              <a:rPr lang="de-DE" smtClean="0"/>
              <a:t>19.01.2022</a:t>
            </a:fld>
            <a:endParaRPr lang="de-DE"/>
          </a:p>
        </p:txBody>
      </p:sp>
      <p:sp>
        <p:nvSpPr>
          <p:cNvPr id="5" name="Fußzeilenplatzhalter 4">
            <a:extLst>
              <a:ext uri="{FF2B5EF4-FFF2-40B4-BE49-F238E27FC236}">
                <a16:creationId xmlns:a16="http://schemas.microsoft.com/office/drawing/2014/main" id="{3A8EABB9-CA98-41C0-A88E-D9EF695CA5D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3C3B421-1E03-4F4A-9166-4BC8826BB7EE}"/>
              </a:ext>
            </a:extLst>
          </p:cNvPr>
          <p:cNvSpPr>
            <a:spLocks noGrp="1"/>
          </p:cNvSpPr>
          <p:nvPr>
            <p:ph type="sldNum" sz="quarter" idx="12"/>
          </p:nvPr>
        </p:nvSpPr>
        <p:spPr/>
        <p:txBody>
          <a:bodyPr/>
          <a:lstStyle/>
          <a:p>
            <a:fld id="{AED8F496-00C6-4E00-8936-ADD4D89AC496}" type="slidenum">
              <a:rPr lang="de-DE" smtClean="0"/>
              <a:t>‹Nr.›</a:t>
            </a:fld>
            <a:endParaRPr lang="de-DE"/>
          </a:p>
        </p:txBody>
      </p:sp>
    </p:spTree>
    <p:extLst>
      <p:ext uri="{BB962C8B-B14F-4D97-AF65-F5344CB8AC3E}">
        <p14:creationId xmlns:p14="http://schemas.microsoft.com/office/powerpoint/2010/main" val="113505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BFB4BCA-978E-4EBA-9490-E70B7E23E4D7}"/>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11678BEA-9977-49A8-84E4-82CDD92C51FE}"/>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B0486BB-FB60-4E89-AC35-4242D30E7849}"/>
              </a:ext>
            </a:extLst>
          </p:cNvPr>
          <p:cNvSpPr>
            <a:spLocks noGrp="1"/>
          </p:cNvSpPr>
          <p:nvPr>
            <p:ph type="dt" sz="half" idx="10"/>
          </p:nvPr>
        </p:nvSpPr>
        <p:spPr/>
        <p:txBody>
          <a:bodyPr/>
          <a:lstStyle/>
          <a:p>
            <a:fld id="{5C59B7AE-61B2-4F1D-9BBD-3F0C1AD2375E}" type="datetimeFigureOut">
              <a:rPr lang="de-DE" smtClean="0"/>
              <a:t>19.01.2022</a:t>
            </a:fld>
            <a:endParaRPr lang="de-DE"/>
          </a:p>
        </p:txBody>
      </p:sp>
      <p:sp>
        <p:nvSpPr>
          <p:cNvPr id="5" name="Fußzeilenplatzhalter 4">
            <a:extLst>
              <a:ext uri="{FF2B5EF4-FFF2-40B4-BE49-F238E27FC236}">
                <a16:creationId xmlns:a16="http://schemas.microsoft.com/office/drawing/2014/main" id="{55DE8F15-863B-4E8A-9DBF-A2BFEB42086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71ED43F-0ED7-4C76-B870-7C6A84287809}"/>
              </a:ext>
            </a:extLst>
          </p:cNvPr>
          <p:cNvSpPr>
            <a:spLocks noGrp="1"/>
          </p:cNvSpPr>
          <p:nvPr>
            <p:ph type="sldNum" sz="quarter" idx="12"/>
          </p:nvPr>
        </p:nvSpPr>
        <p:spPr/>
        <p:txBody>
          <a:bodyPr/>
          <a:lstStyle/>
          <a:p>
            <a:fld id="{AED8F496-00C6-4E00-8936-ADD4D89AC496}" type="slidenum">
              <a:rPr lang="de-DE" smtClean="0"/>
              <a:t>‹Nr.›</a:t>
            </a:fld>
            <a:endParaRPr lang="de-DE"/>
          </a:p>
        </p:txBody>
      </p:sp>
    </p:spTree>
    <p:extLst>
      <p:ext uri="{BB962C8B-B14F-4D97-AF65-F5344CB8AC3E}">
        <p14:creationId xmlns:p14="http://schemas.microsoft.com/office/powerpoint/2010/main" val="2198722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298D93-BD2D-476C-92CB-663A764BBE9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94B3E33-3E72-41C6-9BE3-0B7A67C2905E}"/>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C8AB708-4136-4A2C-8B97-42A6DFD46117}"/>
              </a:ext>
            </a:extLst>
          </p:cNvPr>
          <p:cNvSpPr>
            <a:spLocks noGrp="1"/>
          </p:cNvSpPr>
          <p:nvPr>
            <p:ph type="dt" sz="half" idx="10"/>
          </p:nvPr>
        </p:nvSpPr>
        <p:spPr/>
        <p:txBody>
          <a:bodyPr/>
          <a:lstStyle/>
          <a:p>
            <a:fld id="{5C59B7AE-61B2-4F1D-9BBD-3F0C1AD2375E}" type="datetimeFigureOut">
              <a:rPr lang="de-DE" smtClean="0"/>
              <a:t>19.01.2022</a:t>
            </a:fld>
            <a:endParaRPr lang="de-DE"/>
          </a:p>
        </p:txBody>
      </p:sp>
      <p:sp>
        <p:nvSpPr>
          <p:cNvPr id="5" name="Fußzeilenplatzhalter 4">
            <a:extLst>
              <a:ext uri="{FF2B5EF4-FFF2-40B4-BE49-F238E27FC236}">
                <a16:creationId xmlns:a16="http://schemas.microsoft.com/office/drawing/2014/main" id="{9E402B59-8499-4BF0-B6B5-AF43324B11A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4B1FFB3-3191-472E-A4BA-15B577931B28}"/>
              </a:ext>
            </a:extLst>
          </p:cNvPr>
          <p:cNvSpPr>
            <a:spLocks noGrp="1"/>
          </p:cNvSpPr>
          <p:nvPr>
            <p:ph type="sldNum" sz="quarter" idx="12"/>
          </p:nvPr>
        </p:nvSpPr>
        <p:spPr/>
        <p:txBody>
          <a:bodyPr/>
          <a:lstStyle/>
          <a:p>
            <a:fld id="{AED8F496-00C6-4E00-8936-ADD4D89AC496}" type="slidenum">
              <a:rPr lang="de-DE" smtClean="0"/>
              <a:t>‹Nr.›</a:t>
            </a:fld>
            <a:endParaRPr lang="de-DE"/>
          </a:p>
        </p:txBody>
      </p:sp>
    </p:spTree>
    <p:extLst>
      <p:ext uri="{BB962C8B-B14F-4D97-AF65-F5344CB8AC3E}">
        <p14:creationId xmlns:p14="http://schemas.microsoft.com/office/powerpoint/2010/main" val="3702669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DA87BD-3B06-42F1-9FB3-1C65EE58360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8BB6DB4-0C39-42C6-B681-7E59FE8939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A32CD2B-4C81-4BFE-888B-55F10E21CE9F}"/>
              </a:ext>
            </a:extLst>
          </p:cNvPr>
          <p:cNvSpPr>
            <a:spLocks noGrp="1"/>
          </p:cNvSpPr>
          <p:nvPr>
            <p:ph type="dt" sz="half" idx="10"/>
          </p:nvPr>
        </p:nvSpPr>
        <p:spPr/>
        <p:txBody>
          <a:bodyPr/>
          <a:lstStyle/>
          <a:p>
            <a:fld id="{5C59B7AE-61B2-4F1D-9BBD-3F0C1AD2375E}" type="datetimeFigureOut">
              <a:rPr lang="de-DE" smtClean="0"/>
              <a:t>19.01.2022</a:t>
            </a:fld>
            <a:endParaRPr lang="de-DE"/>
          </a:p>
        </p:txBody>
      </p:sp>
      <p:sp>
        <p:nvSpPr>
          <p:cNvPr id="5" name="Fußzeilenplatzhalter 4">
            <a:extLst>
              <a:ext uri="{FF2B5EF4-FFF2-40B4-BE49-F238E27FC236}">
                <a16:creationId xmlns:a16="http://schemas.microsoft.com/office/drawing/2014/main" id="{1C744BAA-4887-49D3-B29D-76AC487D3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0898750-7533-47A1-8E9B-8D6B59A12B11}"/>
              </a:ext>
            </a:extLst>
          </p:cNvPr>
          <p:cNvSpPr>
            <a:spLocks noGrp="1"/>
          </p:cNvSpPr>
          <p:nvPr>
            <p:ph type="sldNum" sz="quarter" idx="12"/>
          </p:nvPr>
        </p:nvSpPr>
        <p:spPr/>
        <p:txBody>
          <a:bodyPr/>
          <a:lstStyle/>
          <a:p>
            <a:fld id="{AED8F496-00C6-4E00-8936-ADD4D89AC496}" type="slidenum">
              <a:rPr lang="de-DE" smtClean="0"/>
              <a:t>‹Nr.›</a:t>
            </a:fld>
            <a:endParaRPr lang="de-DE"/>
          </a:p>
        </p:txBody>
      </p:sp>
    </p:spTree>
    <p:extLst>
      <p:ext uri="{BB962C8B-B14F-4D97-AF65-F5344CB8AC3E}">
        <p14:creationId xmlns:p14="http://schemas.microsoft.com/office/powerpoint/2010/main" val="2657439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A2DBA3-C822-4232-9237-1A2E0A64ABC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B8FCAEE-55F3-44E1-9F8A-DEA5970912AE}"/>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70853336-6621-4DA8-B9FE-BEEB54F132C9}"/>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4CED1B3-FEA8-45E6-9931-28CB3A99588A}"/>
              </a:ext>
            </a:extLst>
          </p:cNvPr>
          <p:cNvSpPr>
            <a:spLocks noGrp="1"/>
          </p:cNvSpPr>
          <p:nvPr>
            <p:ph type="dt" sz="half" idx="10"/>
          </p:nvPr>
        </p:nvSpPr>
        <p:spPr/>
        <p:txBody>
          <a:bodyPr/>
          <a:lstStyle/>
          <a:p>
            <a:fld id="{5C59B7AE-61B2-4F1D-9BBD-3F0C1AD2375E}" type="datetimeFigureOut">
              <a:rPr lang="de-DE" smtClean="0"/>
              <a:t>19.01.2022</a:t>
            </a:fld>
            <a:endParaRPr lang="de-DE"/>
          </a:p>
        </p:txBody>
      </p:sp>
      <p:sp>
        <p:nvSpPr>
          <p:cNvPr id="6" name="Fußzeilenplatzhalter 5">
            <a:extLst>
              <a:ext uri="{FF2B5EF4-FFF2-40B4-BE49-F238E27FC236}">
                <a16:creationId xmlns:a16="http://schemas.microsoft.com/office/drawing/2014/main" id="{8664D5F1-DE72-4128-A0F7-28A3137FAD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83C9EBA-BF7C-43BF-82A5-94B90F0904DE}"/>
              </a:ext>
            </a:extLst>
          </p:cNvPr>
          <p:cNvSpPr>
            <a:spLocks noGrp="1"/>
          </p:cNvSpPr>
          <p:nvPr>
            <p:ph type="sldNum" sz="quarter" idx="12"/>
          </p:nvPr>
        </p:nvSpPr>
        <p:spPr/>
        <p:txBody>
          <a:bodyPr/>
          <a:lstStyle/>
          <a:p>
            <a:fld id="{AED8F496-00C6-4E00-8936-ADD4D89AC496}" type="slidenum">
              <a:rPr lang="de-DE" smtClean="0"/>
              <a:t>‹Nr.›</a:t>
            </a:fld>
            <a:endParaRPr lang="de-DE"/>
          </a:p>
        </p:txBody>
      </p:sp>
    </p:spTree>
    <p:extLst>
      <p:ext uri="{BB962C8B-B14F-4D97-AF65-F5344CB8AC3E}">
        <p14:creationId xmlns:p14="http://schemas.microsoft.com/office/powerpoint/2010/main" val="418718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3B807C-D208-4F0E-B0EE-9BF19D6DA6E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938C000E-9781-4396-9834-F68B8511AB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871E861-D504-4B3D-ABB2-08783AE5F9F8}"/>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AE3F1E26-47C8-4939-9BC0-153CB5B1FF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46DF1CA5-BAAF-44BD-ACA8-439CA54D280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97E645D7-4CC9-4177-9D5F-98D5F78121F5}"/>
              </a:ext>
            </a:extLst>
          </p:cNvPr>
          <p:cNvSpPr>
            <a:spLocks noGrp="1"/>
          </p:cNvSpPr>
          <p:nvPr>
            <p:ph type="dt" sz="half" idx="10"/>
          </p:nvPr>
        </p:nvSpPr>
        <p:spPr/>
        <p:txBody>
          <a:bodyPr/>
          <a:lstStyle/>
          <a:p>
            <a:fld id="{5C59B7AE-61B2-4F1D-9BBD-3F0C1AD2375E}" type="datetimeFigureOut">
              <a:rPr lang="de-DE" smtClean="0"/>
              <a:t>19.01.2022</a:t>
            </a:fld>
            <a:endParaRPr lang="de-DE"/>
          </a:p>
        </p:txBody>
      </p:sp>
      <p:sp>
        <p:nvSpPr>
          <p:cNvPr id="8" name="Fußzeilenplatzhalter 7">
            <a:extLst>
              <a:ext uri="{FF2B5EF4-FFF2-40B4-BE49-F238E27FC236}">
                <a16:creationId xmlns:a16="http://schemas.microsoft.com/office/drawing/2014/main" id="{A7F6AC61-BA22-4198-9636-1411DBB2855C}"/>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5F7418F6-CC7D-4A41-9831-69286597D7E8}"/>
              </a:ext>
            </a:extLst>
          </p:cNvPr>
          <p:cNvSpPr>
            <a:spLocks noGrp="1"/>
          </p:cNvSpPr>
          <p:nvPr>
            <p:ph type="sldNum" sz="quarter" idx="12"/>
          </p:nvPr>
        </p:nvSpPr>
        <p:spPr/>
        <p:txBody>
          <a:bodyPr/>
          <a:lstStyle/>
          <a:p>
            <a:fld id="{AED8F496-00C6-4E00-8936-ADD4D89AC496}" type="slidenum">
              <a:rPr lang="de-DE" smtClean="0"/>
              <a:t>‹Nr.›</a:t>
            </a:fld>
            <a:endParaRPr lang="de-DE"/>
          </a:p>
        </p:txBody>
      </p:sp>
    </p:spTree>
    <p:extLst>
      <p:ext uri="{BB962C8B-B14F-4D97-AF65-F5344CB8AC3E}">
        <p14:creationId xmlns:p14="http://schemas.microsoft.com/office/powerpoint/2010/main" val="1263500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A9E48D-270D-4149-83C1-BFA74E65B762}"/>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9910C614-2CC4-4713-B790-1CCF2F98B069}"/>
              </a:ext>
            </a:extLst>
          </p:cNvPr>
          <p:cNvSpPr>
            <a:spLocks noGrp="1"/>
          </p:cNvSpPr>
          <p:nvPr>
            <p:ph type="dt" sz="half" idx="10"/>
          </p:nvPr>
        </p:nvSpPr>
        <p:spPr/>
        <p:txBody>
          <a:bodyPr/>
          <a:lstStyle/>
          <a:p>
            <a:fld id="{5C59B7AE-61B2-4F1D-9BBD-3F0C1AD2375E}" type="datetimeFigureOut">
              <a:rPr lang="de-DE" smtClean="0"/>
              <a:t>19.01.2022</a:t>
            </a:fld>
            <a:endParaRPr lang="de-DE"/>
          </a:p>
        </p:txBody>
      </p:sp>
      <p:sp>
        <p:nvSpPr>
          <p:cNvPr id="4" name="Fußzeilenplatzhalter 3">
            <a:extLst>
              <a:ext uri="{FF2B5EF4-FFF2-40B4-BE49-F238E27FC236}">
                <a16:creationId xmlns:a16="http://schemas.microsoft.com/office/drawing/2014/main" id="{6B24BDB1-3143-48AC-8584-0A56B2373220}"/>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A7534140-3B17-4F81-93B5-76A192789438}"/>
              </a:ext>
            </a:extLst>
          </p:cNvPr>
          <p:cNvSpPr>
            <a:spLocks noGrp="1"/>
          </p:cNvSpPr>
          <p:nvPr>
            <p:ph type="sldNum" sz="quarter" idx="12"/>
          </p:nvPr>
        </p:nvSpPr>
        <p:spPr/>
        <p:txBody>
          <a:bodyPr/>
          <a:lstStyle/>
          <a:p>
            <a:fld id="{AED8F496-00C6-4E00-8936-ADD4D89AC496}" type="slidenum">
              <a:rPr lang="de-DE" smtClean="0"/>
              <a:t>‹Nr.›</a:t>
            </a:fld>
            <a:endParaRPr lang="de-DE"/>
          </a:p>
        </p:txBody>
      </p:sp>
    </p:spTree>
    <p:extLst>
      <p:ext uri="{BB962C8B-B14F-4D97-AF65-F5344CB8AC3E}">
        <p14:creationId xmlns:p14="http://schemas.microsoft.com/office/powerpoint/2010/main" val="1850586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520BBBB-3848-4F02-ABCD-25C781106C4C}"/>
              </a:ext>
            </a:extLst>
          </p:cNvPr>
          <p:cNvSpPr>
            <a:spLocks noGrp="1"/>
          </p:cNvSpPr>
          <p:nvPr>
            <p:ph type="dt" sz="half" idx="10"/>
          </p:nvPr>
        </p:nvSpPr>
        <p:spPr/>
        <p:txBody>
          <a:bodyPr/>
          <a:lstStyle/>
          <a:p>
            <a:fld id="{5C59B7AE-61B2-4F1D-9BBD-3F0C1AD2375E}" type="datetimeFigureOut">
              <a:rPr lang="de-DE" smtClean="0"/>
              <a:t>19.01.2022</a:t>
            </a:fld>
            <a:endParaRPr lang="de-DE"/>
          </a:p>
        </p:txBody>
      </p:sp>
      <p:sp>
        <p:nvSpPr>
          <p:cNvPr id="3" name="Fußzeilenplatzhalter 2">
            <a:extLst>
              <a:ext uri="{FF2B5EF4-FFF2-40B4-BE49-F238E27FC236}">
                <a16:creationId xmlns:a16="http://schemas.microsoft.com/office/drawing/2014/main" id="{25E981FE-6529-456A-9122-87A332F047A8}"/>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5F046394-F473-4F79-A43A-95673C5FCBA8}"/>
              </a:ext>
            </a:extLst>
          </p:cNvPr>
          <p:cNvSpPr>
            <a:spLocks noGrp="1"/>
          </p:cNvSpPr>
          <p:nvPr>
            <p:ph type="sldNum" sz="quarter" idx="12"/>
          </p:nvPr>
        </p:nvSpPr>
        <p:spPr/>
        <p:txBody>
          <a:bodyPr/>
          <a:lstStyle/>
          <a:p>
            <a:fld id="{AED8F496-00C6-4E00-8936-ADD4D89AC496}" type="slidenum">
              <a:rPr lang="de-DE" smtClean="0"/>
              <a:t>‹Nr.›</a:t>
            </a:fld>
            <a:endParaRPr lang="de-DE"/>
          </a:p>
        </p:txBody>
      </p:sp>
    </p:spTree>
    <p:extLst>
      <p:ext uri="{BB962C8B-B14F-4D97-AF65-F5344CB8AC3E}">
        <p14:creationId xmlns:p14="http://schemas.microsoft.com/office/powerpoint/2010/main" val="1316846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473E57-676C-48D3-9B27-8926C638632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F5A361DD-8DD7-4E9C-8FAC-D3664C32D7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2C05C141-0DD0-4D87-A234-58DD889DEF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90B83D1-6F57-4E54-B7F3-1D8E421AFF7D}"/>
              </a:ext>
            </a:extLst>
          </p:cNvPr>
          <p:cNvSpPr>
            <a:spLocks noGrp="1"/>
          </p:cNvSpPr>
          <p:nvPr>
            <p:ph type="dt" sz="half" idx="10"/>
          </p:nvPr>
        </p:nvSpPr>
        <p:spPr/>
        <p:txBody>
          <a:bodyPr/>
          <a:lstStyle/>
          <a:p>
            <a:fld id="{5C59B7AE-61B2-4F1D-9BBD-3F0C1AD2375E}" type="datetimeFigureOut">
              <a:rPr lang="de-DE" smtClean="0"/>
              <a:t>19.01.2022</a:t>
            </a:fld>
            <a:endParaRPr lang="de-DE"/>
          </a:p>
        </p:txBody>
      </p:sp>
      <p:sp>
        <p:nvSpPr>
          <p:cNvPr id="6" name="Fußzeilenplatzhalter 5">
            <a:extLst>
              <a:ext uri="{FF2B5EF4-FFF2-40B4-BE49-F238E27FC236}">
                <a16:creationId xmlns:a16="http://schemas.microsoft.com/office/drawing/2014/main" id="{748C2181-92AA-4219-9BE7-0A854891D15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D43E7DF-D005-4B2A-82B5-31EA5A2162F0}"/>
              </a:ext>
            </a:extLst>
          </p:cNvPr>
          <p:cNvSpPr>
            <a:spLocks noGrp="1"/>
          </p:cNvSpPr>
          <p:nvPr>
            <p:ph type="sldNum" sz="quarter" idx="12"/>
          </p:nvPr>
        </p:nvSpPr>
        <p:spPr/>
        <p:txBody>
          <a:bodyPr/>
          <a:lstStyle/>
          <a:p>
            <a:fld id="{AED8F496-00C6-4E00-8936-ADD4D89AC496}" type="slidenum">
              <a:rPr lang="de-DE" smtClean="0"/>
              <a:t>‹Nr.›</a:t>
            </a:fld>
            <a:endParaRPr lang="de-DE"/>
          </a:p>
        </p:txBody>
      </p:sp>
    </p:spTree>
    <p:extLst>
      <p:ext uri="{BB962C8B-B14F-4D97-AF65-F5344CB8AC3E}">
        <p14:creationId xmlns:p14="http://schemas.microsoft.com/office/powerpoint/2010/main" val="4080567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E00FC8-DB36-4FB7-8B49-13C05978194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71BA625-7CEC-460D-91E3-36603F3AA2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B48B276C-7781-4E4B-AD7A-0532122DE1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3B4711E-C645-468A-8C2B-597DE634A50C}"/>
              </a:ext>
            </a:extLst>
          </p:cNvPr>
          <p:cNvSpPr>
            <a:spLocks noGrp="1"/>
          </p:cNvSpPr>
          <p:nvPr>
            <p:ph type="dt" sz="half" idx="10"/>
          </p:nvPr>
        </p:nvSpPr>
        <p:spPr/>
        <p:txBody>
          <a:bodyPr/>
          <a:lstStyle/>
          <a:p>
            <a:fld id="{5C59B7AE-61B2-4F1D-9BBD-3F0C1AD2375E}" type="datetimeFigureOut">
              <a:rPr lang="de-DE" smtClean="0"/>
              <a:t>19.01.2022</a:t>
            </a:fld>
            <a:endParaRPr lang="de-DE"/>
          </a:p>
        </p:txBody>
      </p:sp>
      <p:sp>
        <p:nvSpPr>
          <p:cNvPr id="6" name="Fußzeilenplatzhalter 5">
            <a:extLst>
              <a:ext uri="{FF2B5EF4-FFF2-40B4-BE49-F238E27FC236}">
                <a16:creationId xmlns:a16="http://schemas.microsoft.com/office/drawing/2014/main" id="{1D8F5D48-F5A2-4967-BFBD-C6C7A7852F1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5168DAE-179C-4E3D-A185-844CA36B50F2}"/>
              </a:ext>
            </a:extLst>
          </p:cNvPr>
          <p:cNvSpPr>
            <a:spLocks noGrp="1"/>
          </p:cNvSpPr>
          <p:nvPr>
            <p:ph type="sldNum" sz="quarter" idx="12"/>
          </p:nvPr>
        </p:nvSpPr>
        <p:spPr/>
        <p:txBody>
          <a:bodyPr/>
          <a:lstStyle/>
          <a:p>
            <a:fld id="{AED8F496-00C6-4E00-8936-ADD4D89AC496}" type="slidenum">
              <a:rPr lang="de-DE" smtClean="0"/>
              <a:t>‹Nr.›</a:t>
            </a:fld>
            <a:endParaRPr lang="de-DE"/>
          </a:p>
        </p:txBody>
      </p:sp>
    </p:spTree>
    <p:extLst>
      <p:ext uri="{BB962C8B-B14F-4D97-AF65-F5344CB8AC3E}">
        <p14:creationId xmlns:p14="http://schemas.microsoft.com/office/powerpoint/2010/main" val="642252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C1993470-96E6-49B7-AF3C-54F99B3F5D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FF14046C-DC52-40C2-9F55-4062B24785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EF59CF4-713A-4E98-9610-D6281BF4B7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9B7AE-61B2-4F1D-9BBD-3F0C1AD2375E}" type="datetimeFigureOut">
              <a:rPr lang="de-DE" smtClean="0"/>
              <a:t>19.01.2022</a:t>
            </a:fld>
            <a:endParaRPr lang="de-DE"/>
          </a:p>
        </p:txBody>
      </p:sp>
      <p:sp>
        <p:nvSpPr>
          <p:cNvPr id="5" name="Fußzeilenplatzhalter 4">
            <a:extLst>
              <a:ext uri="{FF2B5EF4-FFF2-40B4-BE49-F238E27FC236}">
                <a16:creationId xmlns:a16="http://schemas.microsoft.com/office/drawing/2014/main" id="{F166F397-7FF2-4FBC-AD83-3F72DC453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4C2A39C7-F812-4FD1-AFCD-CFD5906F0B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D8F496-00C6-4E00-8936-ADD4D89AC496}" type="slidenum">
              <a:rPr lang="de-DE" smtClean="0"/>
              <a:t>‹Nr.›</a:t>
            </a:fld>
            <a:endParaRPr lang="de-DE"/>
          </a:p>
        </p:txBody>
      </p:sp>
    </p:spTree>
    <p:extLst>
      <p:ext uri="{BB962C8B-B14F-4D97-AF65-F5344CB8AC3E}">
        <p14:creationId xmlns:p14="http://schemas.microsoft.com/office/powerpoint/2010/main" val="2733163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A5B9A9-7806-4A4E-8EEF-7F6E82146C2B}"/>
              </a:ext>
            </a:extLst>
          </p:cNvPr>
          <p:cNvSpPr>
            <a:spLocks noGrp="1"/>
          </p:cNvSpPr>
          <p:nvPr>
            <p:ph type="ctrTitle"/>
          </p:nvPr>
        </p:nvSpPr>
        <p:spPr/>
        <p:txBody>
          <a:bodyPr/>
          <a:lstStyle/>
          <a:p>
            <a:r>
              <a:rPr lang="de-DE" dirty="0"/>
              <a:t>Grundlagen des Glaubens</a:t>
            </a:r>
          </a:p>
        </p:txBody>
      </p:sp>
      <p:sp>
        <p:nvSpPr>
          <p:cNvPr id="3" name="Untertitel 2">
            <a:extLst>
              <a:ext uri="{FF2B5EF4-FFF2-40B4-BE49-F238E27FC236}">
                <a16:creationId xmlns:a16="http://schemas.microsoft.com/office/drawing/2014/main" id="{40F241F1-2ADD-42F3-BDC6-84F7347E28C4}"/>
              </a:ext>
            </a:extLst>
          </p:cNvPr>
          <p:cNvSpPr>
            <a:spLocks noGrp="1"/>
          </p:cNvSpPr>
          <p:nvPr>
            <p:ph type="subTitle" idx="1"/>
          </p:nvPr>
        </p:nvSpPr>
        <p:spPr/>
        <p:txBody>
          <a:bodyPr/>
          <a:lstStyle/>
          <a:p>
            <a:endParaRPr lang="de-DE"/>
          </a:p>
        </p:txBody>
      </p:sp>
    </p:spTree>
    <p:extLst>
      <p:ext uri="{BB962C8B-B14F-4D97-AF65-F5344CB8AC3E}">
        <p14:creationId xmlns:p14="http://schemas.microsoft.com/office/powerpoint/2010/main" val="1538551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0A327E-8E43-4A01-AD3B-F5232A7F1D75}"/>
              </a:ext>
            </a:extLst>
          </p:cNvPr>
          <p:cNvSpPr>
            <a:spLocks noGrp="1"/>
          </p:cNvSpPr>
          <p:nvPr>
            <p:ph type="title"/>
          </p:nvPr>
        </p:nvSpPr>
        <p:spPr/>
        <p:txBody>
          <a:bodyPr/>
          <a:lstStyle/>
          <a:p>
            <a:r>
              <a:rPr lang="de-DE" dirty="0"/>
              <a:t>Was ist Religion?</a:t>
            </a:r>
          </a:p>
        </p:txBody>
      </p:sp>
      <p:sp>
        <p:nvSpPr>
          <p:cNvPr id="3" name="Inhaltsplatzhalter 2">
            <a:extLst>
              <a:ext uri="{FF2B5EF4-FFF2-40B4-BE49-F238E27FC236}">
                <a16:creationId xmlns:a16="http://schemas.microsoft.com/office/drawing/2014/main" id="{47E31675-95B4-4B80-9A46-71974EEAE575}"/>
              </a:ext>
            </a:extLst>
          </p:cNvPr>
          <p:cNvSpPr>
            <a:spLocks noGrp="1"/>
          </p:cNvSpPr>
          <p:nvPr>
            <p:ph idx="1"/>
          </p:nvPr>
        </p:nvSpPr>
        <p:spPr/>
        <p:txBody>
          <a:bodyPr/>
          <a:lstStyle/>
          <a:p>
            <a:pPr marL="0" indent="0">
              <a:buNone/>
            </a:pPr>
            <a:r>
              <a:rPr lang="de-DE" dirty="0"/>
              <a:t>Religion bedeutet, das Leben tiefer zu betrachten und das Geistliche, das man nicht mit den menschlichen Sinnen wahrnehmen kann, anzuerkennen.</a:t>
            </a:r>
          </a:p>
          <a:p>
            <a:pPr marL="0" indent="0">
              <a:buNone/>
            </a:pPr>
            <a:r>
              <a:rPr lang="de-DE" dirty="0"/>
              <a:t>Einfach gesagt: </a:t>
            </a:r>
          </a:p>
          <a:p>
            <a:pPr marL="0" indent="0">
              <a:buNone/>
            </a:pPr>
            <a:r>
              <a:rPr lang="de-DE" dirty="0"/>
              <a:t>-	über den Sinn des eigenen Lebens nachdenken</a:t>
            </a:r>
          </a:p>
          <a:p>
            <a:pPr marL="0" indent="0">
              <a:buNone/>
            </a:pPr>
            <a:r>
              <a:rPr lang="de-DE" dirty="0"/>
              <a:t>-	Gott für echt halten, obwohl man Ihn nicht sehen kann</a:t>
            </a:r>
          </a:p>
          <a:p>
            <a:pPr marL="0" indent="0">
              <a:buNone/>
            </a:pPr>
            <a:endParaRPr lang="de-DE" dirty="0"/>
          </a:p>
        </p:txBody>
      </p:sp>
    </p:spTree>
    <p:extLst>
      <p:ext uri="{BB962C8B-B14F-4D97-AF65-F5344CB8AC3E}">
        <p14:creationId xmlns:p14="http://schemas.microsoft.com/office/powerpoint/2010/main" val="1886688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CDCDC3-1AB5-4E11-AA61-A67D04BE9B63}"/>
              </a:ext>
            </a:extLst>
          </p:cNvPr>
          <p:cNvSpPr>
            <a:spLocks noGrp="1"/>
          </p:cNvSpPr>
          <p:nvPr>
            <p:ph type="title"/>
          </p:nvPr>
        </p:nvSpPr>
        <p:spPr/>
        <p:txBody>
          <a:bodyPr/>
          <a:lstStyle/>
          <a:p>
            <a:r>
              <a:rPr lang="de-DE" dirty="0"/>
              <a:t>Der wesentliche Unterschied</a:t>
            </a:r>
          </a:p>
        </p:txBody>
      </p:sp>
      <p:sp>
        <p:nvSpPr>
          <p:cNvPr id="4" name="Rechteck: abgerundete Ecken 3">
            <a:extLst>
              <a:ext uri="{FF2B5EF4-FFF2-40B4-BE49-F238E27FC236}">
                <a16:creationId xmlns:a16="http://schemas.microsoft.com/office/drawing/2014/main" id="{643102A7-4660-4D57-BA86-2E4A9FBDB59E}"/>
              </a:ext>
            </a:extLst>
          </p:cNvPr>
          <p:cNvSpPr/>
          <p:nvPr/>
        </p:nvSpPr>
        <p:spPr>
          <a:xfrm>
            <a:off x="2312582" y="2138350"/>
            <a:ext cx="3002973" cy="108065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solidFill>
                  <a:schemeClr val="tx1"/>
                </a:solidFill>
              </a:rPr>
              <a:t>Biologie</a:t>
            </a:r>
          </a:p>
        </p:txBody>
      </p:sp>
      <p:sp>
        <p:nvSpPr>
          <p:cNvPr id="5" name="Rechteck: abgerundete Ecken 4">
            <a:extLst>
              <a:ext uri="{FF2B5EF4-FFF2-40B4-BE49-F238E27FC236}">
                <a16:creationId xmlns:a16="http://schemas.microsoft.com/office/drawing/2014/main" id="{5E760AA6-D586-4B87-AD74-6ABCA79E91C5}"/>
              </a:ext>
            </a:extLst>
          </p:cNvPr>
          <p:cNvSpPr/>
          <p:nvPr/>
        </p:nvSpPr>
        <p:spPr>
          <a:xfrm>
            <a:off x="6517436" y="2138350"/>
            <a:ext cx="3002973" cy="108065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solidFill>
                  <a:schemeClr val="tx1"/>
                </a:solidFill>
              </a:rPr>
              <a:t>Theologie</a:t>
            </a:r>
          </a:p>
        </p:txBody>
      </p:sp>
      <p:sp>
        <p:nvSpPr>
          <p:cNvPr id="6" name="Rechteck 5">
            <a:extLst>
              <a:ext uri="{FF2B5EF4-FFF2-40B4-BE49-F238E27FC236}">
                <a16:creationId xmlns:a16="http://schemas.microsoft.com/office/drawing/2014/main" id="{53FB2660-A14A-4C58-B941-4174220A874D}"/>
              </a:ext>
            </a:extLst>
          </p:cNvPr>
          <p:cNvSpPr/>
          <p:nvPr/>
        </p:nvSpPr>
        <p:spPr>
          <a:xfrm>
            <a:off x="2395709" y="3811287"/>
            <a:ext cx="2919846" cy="108065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solidFill>
                  <a:schemeClr val="tx1"/>
                </a:solidFill>
              </a:rPr>
              <a:t>Sichtbares</a:t>
            </a:r>
          </a:p>
        </p:txBody>
      </p:sp>
      <p:sp>
        <p:nvSpPr>
          <p:cNvPr id="7" name="Rechteck 6">
            <a:extLst>
              <a:ext uri="{FF2B5EF4-FFF2-40B4-BE49-F238E27FC236}">
                <a16:creationId xmlns:a16="http://schemas.microsoft.com/office/drawing/2014/main" id="{B2E2EA02-6048-4633-BE1D-845B36C92081}"/>
              </a:ext>
            </a:extLst>
          </p:cNvPr>
          <p:cNvSpPr/>
          <p:nvPr/>
        </p:nvSpPr>
        <p:spPr>
          <a:xfrm>
            <a:off x="2395709" y="4943896"/>
            <a:ext cx="2919846" cy="108065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solidFill>
                  <a:schemeClr val="tx1"/>
                </a:solidFill>
              </a:rPr>
              <a:t>Sinne: sehen, hören usw.</a:t>
            </a:r>
          </a:p>
        </p:txBody>
      </p:sp>
      <p:sp>
        <p:nvSpPr>
          <p:cNvPr id="8" name="Rechteck: abgerundete Ecken 7">
            <a:extLst>
              <a:ext uri="{FF2B5EF4-FFF2-40B4-BE49-F238E27FC236}">
                <a16:creationId xmlns:a16="http://schemas.microsoft.com/office/drawing/2014/main" id="{1F7F5151-2515-4823-BCD4-10CE456272FE}"/>
              </a:ext>
            </a:extLst>
          </p:cNvPr>
          <p:cNvSpPr/>
          <p:nvPr/>
        </p:nvSpPr>
        <p:spPr>
          <a:xfrm>
            <a:off x="435936" y="3811287"/>
            <a:ext cx="1783130" cy="10806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dirty="0"/>
              <a:t>Worum geht es?</a:t>
            </a:r>
          </a:p>
        </p:txBody>
      </p:sp>
      <p:sp>
        <p:nvSpPr>
          <p:cNvPr id="9" name="Rechteck: abgerundete Ecken 8">
            <a:extLst>
              <a:ext uri="{FF2B5EF4-FFF2-40B4-BE49-F238E27FC236}">
                <a16:creationId xmlns:a16="http://schemas.microsoft.com/office/drawing/2014/main" id="{0C4CF969-FEF5-4352-BE85-7AACF4203336}"/>
              </a:ext>
            </a:extLst>
          </p:cNvPr>
          <p:cNvSpPr/>
          <p:nvPr/>
        </p:nvSpPr>
        <p:spPr>
          <a:xfrm>
            <a:off x="435936" y="4988043"/>
            <a:ext cx="1783130" cy="10806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dirty="0"/>
              <a:t>Was ist das Werkzeug?</a:t>
            </a:r>
          </a:p>
        </p:txBody>
      </p:sp>
      <p:sp>
        <p:nvSpPr>
          <p:cNvPr id="10" name="Rechteck 9">
            <a:extLst>
              <a:ext uri="{FF2B5EF4-FFF2-40B4-BE49-F238E27FC236}">
                <a16:creationId xmlns:a16="http://schemas.microsoft.com/office/drawing/2014/main" id="{B4208B61-4218-4133-B032-0B4A645042F6}"/>
              </a:ext>
            </a:extLst>
          </p:cNvPr>
          <p:cNvSpPr/>
          <p:nvPr/>
        </p:nvSpPr>
        <p:spPr>
          <a:xfrm>
            <a:off x="6600563" y="3792963"/>
            <a:ext cx="2919846" cy="10806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solidFill>
                  <a:schemeClr val="tx1"/>
                </a:solidFill>
              </a:rPr>
              <a:t>Unsichtbares</a:t>
            </a:r>
          </a:p>
        </p:txBody>
      </p:sp>
      <p:sp>
        <p:nvSpPr>
          <p:cNvPr id="11" name="Rechteck 10">
            <a:extLst>
              <a:ext uri="{FF2B5EF4-FFF2-40B4-BE49-F238E27FC236}">
                <a16:creationId xmlns:a16="http://schemas.microsoft.com/office/drawing/2014/main" id="{143F9CEB-F404-4DBD-AA04-6C058F44CBAA}"/>
              </a:ext>
            </a:extLst>
          </p:cNvPr>
          <p:cNvSpPr/>
          <p:nvPr/>
        </p:nvSpPr>
        <p:spPr>
          <a:xfrm>
            <a:off x="6600563" y="4925572"/>
            <a:ext cx="2919846" cy="10806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solidFill>
                  <a:schemeClr val="tx1"/>
                </a:solidFill>
              </a:rPr>
              <a:t>mit der Seele Gott spüren</a:t>
            </a:r>
          </a:p>
        </p:txBody>
      </p:sp>
    </p:spTree>
    <p:extLst>
      <p:ext uri="{BB962C8B-B14F-4D97-AF65-F5344CB8AC3E}">
        <p14:creationId xmlns:p14="http://schemas.microsoft.com/office/powerpoint/2010/main" val="721474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A76141-2B65-4D68-9229-4ED104EFFD2F}"/>
              </a:ext>
            </a:extLst>
          </p:cNvPr>
          <p:cNvSpPr>
            <a:spLocks noGrp="1"/>
          </p:cNvSpPr>
          <p:nvPr>
            <p:ph type="title"/>
          </p:nvPr>
        </p:nvSpPr>
        <p:spPr/>
        <p:txBody>
          <a:bodyPr/>
          <a:lstStyle/>
          <a:p>
            <a:r>
              <a:rPr lang="de-DE"/>
              <a:t>Wer ist Gott?</a:t>
            </a:r>
            <a:endParaRPr lang="de-DE" dirty="0"/>
          </a:p>
        </p:txBody>
      </p:sp>
      <p:sp>
        <p:nvSpPr>
          <p:cNvPr id="3" name="Inhaltsplatzhalter 2">
            <a:extLst>
              <a:ext uri="{FF2B5EF4-FFF2-40B4-BE49-F238E27FC236}">
                <a16:creationId xmlns:a16="http://schemas.microsoft.com/office/drawing/2014/main" id="{5A8C6391-625D-4897-A751-651A9D85D2A9}"/>
              </a:ext>
            </a:extLst>
          </p:cNvPr>
          <p:cNvSpPr>
            <a:spLocks noGrp="1"/>
          </p:cNvSpPr>
          <p:nvPr>
            <p:ph idx="1"/>
          </p:nvPr>
        </p:nvSpPr>
        <p:spPr/>
        <p:txBody>
          <a:bodyPr/>
          <a:lstStyle/>
          <a:p>
            <a:pPr marL="0" indent="0">
              <a:buNone/>
            </a:pPr>
            <a:r>
              <a:rPr lang="de-DE"/>
              <a:t>Gott ist eine Person, mit der man sprechen kann. Gott hat alles erschaffen. Er begleitet jeden Menschen durch das Leben über den Tod hinaus zum ewigen Leben bei Ihm.</a:t>
            </a:r>
            <a:endParaRPr lang="de-DE" dirty="0"/>
          </a:p>
        </p:txBody>
      </p:sp>
      <p:pic>
        <p:nvPicPr>
          <p:cNvPr id="5" name="Grafik 4">
            <a:extLst>
              <a:ext uri="{FF2B5EF4-FFF2-40B4-BE49-F238E27FC236}">
                <a16:creationId xmlns:a16="http://schemas.microsoft.com/office/drawing/2014/main" id="{6BE2AD1F-B773-43E5-9399-D894E2DFE89D}"/>
              </a:ext>
            </a:extLst>
          </p:cNvPr>
          <p:cNvPicPr>
            <a:picLocks noChangeAspect="1"/>
          </p:cNvPicPr>
          <p:nvPr/>
        </p:nvPicPr>
        <p:blipFill>
          <a:blip r:embed="rId2"/>
          <a:stretch>
            <a:fillRect/>
          </a:stretch>
        </p:blipFill>
        <p:spPr>
          <a:xfrm>
            <a:off x="6203373" y="3119212"/>
            <a:ext cx="5279081" cy="3373663"/>
          </a:xfrm>
          <a:prstGeom prst="rect">
            <a:avLst/>
          </a:prstGeom>
          <a:effectLst>
            <a:softEdge rad="50800"/>
          </a:effectLst>
        </p:spPr>
      </p:pic>
    </p:spTree>
    <p:extLst>
      <p:ext uri="{BB962C8B-B14F-4D97-AF65-F5344CB8AC3E}">
        <p14:creationId xmlns:p14="http://schemas.microsoft.com/office/powerpoint/2010/main" val="4190557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CEBFA0-CCA0-4F3B-B44F-B7CBD1A5642A}"/>
              </a:ext>
            </a:extLst>
          </p:cNvPr>
          <p:cNvSpPr>
            <a:spLocks noGrp="1"/>
          </p:cNvSpPr>
          <p:nvPr>
            <p:ph type="title"/>
          </p:nvPr>
        </p:nvSpPr>
        <p:spPr/>
        <p:txBody>
          <a:bodyPr/>
          <a:lstStyle/>
          <a:p>
            <a:r>
              <a:rPr lang="de-DE" dirty="0"/>
              <a:t>Was ist ein frommer Mensch?</a:t>
            </a:r>
          </a:p>
        </p:txBody>
      </p:sp>
      <p:sp>
        <p:nvSpPr>
          <p:cNvPr id="3" name="Inhaltsplatzhalter 2">
            <a:extLst>
              <a:ext uri="{FF2B5EF4-FFF2-40B4-BE49-F238E27FC236}">
                <a16:creationId xmlns:a16="http://schemas.microsoft.com/office/drawing/2014/main" id="{1B099E02-DFC4-45FF-9BA0-20ECD2CF156A}"/>
              </a:ext>
            </a:extLst>
          </p:cNvPr>
          <p:cNvSpPr>
            <a:spLocks noGrp="1"/>
          </p:cNvSpPr>
          <p:nvPr>
            <p:ph idx="1"/>
          </p:nvPr>
        </p:nvSpPr>
        <p:spPr/>
        <p:txBody>
          <a:bodyPr/>
          <a:lstStyle/>
          <a:p>
            <a:pPr marL="0" indent="0">
              <a:buNone/>
            </a:pPr>
            <a:r>
              <a:rPr lang="de-DE" dirty="0"/>
              <a:t>Das Wort „Frömmigkeit“ leitet sich vom althochdeutschen Wort „</a:t>
            </a:r>
            <a:r>
              <a:rPr lang="de-DE" dirty="0" err="1"/>
              <a:t>fruma</a:t>
            </a:r>
            <a:r>
              <a:rPr lang="de-DE" dirty="0"/>
              <a:t>“ (Nutzen, Segen) ab. Ein frommer Mensch ist aus Dankbarkeit Gott gegenüber bereit, anderen Menschen zu helfen und in der Not beizustehen. Die Heiligen, unsere Namenspatrone, sind uns darin Vorbild und Helfer</a:t>
            </a:r>
          </a:p>
        </p:txBody>
      </p:sp>
      <p:pic>
        <p:nvPicPr>
          <p:cNvPr id="4" name="Grafik 3" descr="Ein Bild, das Gras, draußen, Baum, Person enthält.&#10;&#10;Automatisch generierte Beschreibung">
            <a:extLst>
              <a:ext uri="{FF2B5EF4-FFF2-40B4-BE49-F238E27FC236}">
                <a16:creationId xmlns:a16="http://schemas.microsoft.com/office/drawing/2014/main" id="{19570FF0-FD61-47E8-8C2C-0A4487BA32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4001294"/>
            <a:ext cx="4345708" cy="2444461"/>
          </a:xfrm>
          <a:prstGeom prst="rect">
            <a:avLst/>
          </a:prstGeom>
          <a:effectLst>
            <a:softEdge rad="76200"/>
          </a:effectLst>
        </p:spPr>
      </p:pic>
      <p:pic>
        <p:nvPicPr>
          <p:cNvPr id="6" name="Grafik 5" descr="Ein Bild, das Himmel, Person, draußen, Personen enthält.&#10;&#10;Automatisch generierte Beschreibung">
            <a:extLst>
              <a:ext uri="{FF2B5EF4-FFF2-40B4-BE49-F238E27FC236}">
                <a16:creationId xmlns:a16="http://schemas.microsoft.com/office/drawing/2014/main" id="{04ACF131-744A-44F7-BE2F-54AB52BD99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308" y="3779891"/>
            <a:ext cx="4728185" cy="2659604"/>
          </a:xfrm>
          <a:prstGeom prst="rect">
            <a:avLst/>
          </a:prstGeom>
          <a:effectLst>
            <a:softEdge rad="76200"/>
          </a:effectLst>
        </p:spPr>
      </p:pic>
    </p:spTree>
    <p:extLst>
      <p:ext uri="{BB962C8B-B14F-4D97-AF65-F5344CB8AC3E}">
        <p14:creationId xmlns:p14="http://schemas.microsoft.com/office/powerpoint/2010/main" val="2255501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33B136-3F29-4207-9FF1-26EDB711367E}"/>
              </a:ext>
            </a:extLst>
          </p:cNvPr>
          <p:cNvSpPr>
            <a:spLocks noGrp="1"/>
          </p:cNvSpPr>
          <p:nvPr>
            <p:ph type="title"/>
          </p:nvPr>
        </p:nvSpPr>
        <p:spPr/>
        <p:txBody>
          <a:bodyPr/>
          <a:lstStyle/>
          <a:p>
            <a:r>
              <a:rPr lang="de-DE" dirty="0"/>
              <a:t>Was ist die Kirche?</a:t>
            </a:r>
          </a:p>
        </p:txBody>
      </p:sp>
      <p:sp>
        <p:nvSpPr>
          <p:cNvPr id="3" name="Inhaltsplatzhalter 2">
            <a:extLst>
              <a:ext uri="{FF2B5EF4-FFF2-40B4-BE49-F238E27FC236}">
                <a16:creationId xmlns:a16="http://schemas.microsoft.com/office/drawing/2014/main" id="{BD50BB05-3FB8-412A-8C2A-813E62019EC2}"/>
              </a:ext>
            </a:extLst>
          </p:cNvPr>
          <p:cNvSpPr>
            <a:spLocks noGrp="1"/>
          </p:cNvSpPr>
          <p:nvPr>
            <p:ph idx="1"/>
          </p:nvPr>
        </p:nvSpPr>
        <p:spPr/>
        <p:txBody>
          <a:bodyPr/>
          <a:lstStyle/>
          <a:p>
            <a:pPr marL="0" indent="0">
              <a:buNone/>
            </a:pPr>
            <a:r>
              <a:rPr lang="de-DE" dirty="0"/>
              <a:t>Die Kirche ist eine sichtbare geistliche Gemeinschaft. In der Kirche wirkt Gott. Die Kirche verbindet die Menschen auf der Erde und die Menschen im Himmel. Im Himmel bei Gott sind die Heiligen, unsere Namenspatrone.</a:t>
            </a:r>
          </a:p>
        </p:txBody>
      </p:sp>
      <p:pic>
        <p:nvPicPr>
          <p:cNvPr id="7" name="Grafik 6" descr="Ein Bild, das Person, drinnen, Boden, Personen enthält.&#10;&#10;Automatisch generierte Beschreibung">
            <a:extLst>
              <a:ext uri="{FF2B5EF4-FFF2-40B4-BE49-F238E27FC236}">
                <a16:creationId xmlns:a16="http://schemas.microsoft.com/office/drawing/2014/main" id="{C8FB8F35-584C-49B9-AE2F-7D1DABEDF4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6226" y="3584862"/>
            <a:ext cx="4184073" cy="3138055"/>
          </a:xfrm>
          <a:prstGeom prst="rect">
            <a:avLst/>
          </a:prstGeom>
          <a:effectLst>
            <a:softEdge rad="76200"/>
          </a:effectLst>
        </p:spPr>
      </p:pic>
      <p:pic>
        <p:nvPicPr>
          <p:cNvPr id="9" name="Grafik 8" descr="Ein Bild, das Text, Gebäude, Himmel, draußen enthält.&#10;&#10;Automatisch generierte Beschreibung">
            <a:extLst>
              <a:ext uri="{FF2B5EF4-FFF2-40B4-BE49-F238E27FC236}">
                <a16:creationId xmlns:a16="http://schemas.microsoft.com/office/drawing/2014/main" id="{9B8FC959-4240-4C01-B146-A84AF17C37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4170219"/>
            <a:ext cx="2951016" cy="1721426"/>
          </a:xfrm>
          <a:prstGeom prst="rect">
            <a:avLst/>
          </a:prstGeom>
          <a:effectLst>
            <a:softEdge rad="63500"/>
          </a:effectLst>
        </p:spPr>
      </p:pic>
    </p:spTree>
    <p:extLst>
      <p:ext uri="{BB962C8B-B14F-4D97-AF65-F5344CB8AC3E}">
        <p14:creationId xmlns:p14="http://schemas.microsoft.com/office/powerpoint/2010/main" val="2637444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92CFAA-45FF-4646-B075-276E07B4924F}"/>
              </a:ext>
            </a:extLst>
          </p:cNvPr>
          <p:cNvSpPr>
            <a:spLocks noGrp="1"/>
          </p:cNvSpPr>
          <p:nvPr>
            <p:ph type="title"/>
          </p:nvPr>
        </p:nvSpPr>
        <p:spPr/>
        <p:txBody>
          <a:bodyPr/>
          <a:lstStyle/>
          <a:p>
            <a:r>
              <a:rPr lang="de-DE" dirty="0"/>
              <a:t>Was ist eine Pfarre? (noch nicht </a:t>
            </a:r>
            <a:r>
              <a:rPr lang="de-DE"/>
              <a:t>im Wintersemester)</a:t>
            </a:r>
            <a:endParaRPr lang="de-DE" dirty="0"/>
          </a:p>
        </p:txBody>
      </p:sp>
      <p:sp>
        <p:nvSpPr>
          <p:cNvPr id="3" name="Inhaltsplatzhalter 2">
            <a:extLst>
              <a:ext uri="{FF2B5EF4-FFF2-40B4-BE49-F238E27FC236}">
                <a16:creationId xmlns:a16="http://schemas.microsoft.com/office/drawing/2014/main" id="{2F112166-D1DD-49A5-AE7E-A33DE9D548DF}"/>
              </a:ext>
            </a:extLst>
          </p:cNvPr>
          <p:cNvSpPr>
            <a:spLocks noGrp="1"/>
          </p:cNvSpPr>
          <p:nvPr>
            <p:ph idx="1"/>
          </p:nvPr>
        </p:nvSpPr>
        <p:spPr/>
        <p:txBody>
          <a:bodyPr/>
          <a:lstStyle/>
          <a:p>
            <a:pPr marL="0" indent="0">
              <a:buNone/>
            </a:pPr>
            <a:r>
              <a:rPr lang="de-DE" dirty="0"/>
              <a:t>Eine Pfarre ist ein Gebiet, auf dem </a:t>
            </a:r>
            <a:r>
              <a:rPr lang="de-DE" dirty="0" err="1"/>
              <a:t>gäubige</a:t>
            </a:r>
            <a:r>
              <a:rPr lang="de-DE" dirty="0"/>
              <a:t> Christen wohnen. Sie haben eine Kirche, meistens auch einen Pfarrhof. Ein Pfarrer (Priester) leitet die Pfarre. Die Pfarrgemeinderäte sind seine Helfer.</a:t>
            </a:r>
          </a:p>
          <a:p>
            <a:pPr marL="0" indent="0">
              <a:buNone/>
            </a:pPr>
            <a:r>
              <a:rPr lang="de-DE" dirty="0"/>
              <a:t>Die Aufgaben einer Pfarre: Gottesdienst (</a:t>
            </a:r>
            <a:r>
              <a:rPr lang="de-DE" dirty="0" err="1"/>
              <a:t>Liturgia</a:t>
            </a:r>
            <a:r>
              <a:rPr lang="de-DE" dirty="0"/>
              <a:t>), Werke der Nächstenliebe (Diakonia), Zeugnis für den Glauben an Jesus Christus (</a:t>
            </a:r>
            <a:r>
              <a:rPr lang="de-DE" dirty="0" err="1"/>
              <a:t>Martyria</a:t>
            </a:r>
            <a:r>
              <a:rPr lang="de-DE" dirty="0"/>
              <a:t>)</a:t>
            </a:r>
          </a:p>
          <a:p>
            <a:pPr marL="0" indent="0">
              <a:buNone/>
            </a:pPr>
            <a:r>
              <a:rPr lang="de-DE" dirty="0"/>
              <a:t>Meine </a:t>
            </a:r>
            <a:r>
              <a:rPr lang="de-DE" dirty="0" err="1"/>
              <a:t>Heimatpfarre</a:t>
            </a:r>
            <a:r>
              <a:rPr lang="de-DE" dirty="0"/>
              <a:t> (vorlesen!): Pfarrer, Name der Kirche, Website, ev. Pfarrblatt, Bild</a:t>
            </a:r>
          </a:p>
          <a:p>
            <a:pPr marL="0" indent="0">
              <a:buNone/>
            </a:pPr>
            <a:endParaRPr lang="de-DE" dirty="0"/>
          </a:p>
        </p:txBody>
      </p:sp>
    </p:spTree>
    <p:extLst>
      <p:ext uri="{BB962C8B-B14F-4D97-AF65-F5344CB8AC3E}">
        <p14:creationId xmlns:p14="http://schemas.microsoft.com/office/powerpoint/2010/main" val="414982117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314</Words>
  <Application>Microsoft Office PowerPoint</Application>
  <PresentationFormat>Breitbild</PresentationFormat>
  <Paragraphs>25</Paragraphs>
  <Slides>7</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Calibri Light</vt:lpstr>
      <vt:lpstr>Office</vt:lpstr>
      <vt:lpstr>Grundlagen des Glaubens</vt:lpstr>
      <vt:lpstr>Was ist Religion?</vt:lpstr>
      <vt:lpstr>Der wesentliche Unterschied</vt:lpstr>
      <vt:lpstr>Wer ist Gott?</vt:lpstr>
      <vt:lpstr>Was ist ein frommer Mensch?</vt:lpstr>
      <vt:lpstr>Was ist die Kirche?</vt:lpstr>
      <vt:lpstr>Was ist eine Pfarre? (noch nicht im Wintersemester)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Grundlagen des Glaubens</dc:title>
  <dc:creator>Sebastian Hacker</dc:creator>
  <cp:lastModifiedBy>Sebastian Hacker</cp:lastModifiedBy>
  <cp:revision>2</cp:revision>
  <dcterms:created xsi:type="dcterms:W3CDTF">2022-01-19T21:03:35Z</dcterms:created>
  <dcterms:modified xsi:type="dcterms:W3CDTF">2022-01-19T21:21:36Z</dcterms:modified>
</cp:coreProperties>
</file>